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9" r:id="rId2"/>
    <p:sldId id="276" r:id="rId3"/>
    <p:sldId id="294" r:id="rId4"/>
    <p:sldId id="290" r:id="rId5"/>
    <p:sldId id="286" r:id="rId6"/>
    <p:sldId id="293" r:id="rId7"/>
    <p:sldId id="271" r:id="rId8"/>
    <p:sldId id="272" r:id="rId9"/>
    <p:sldId id="281" r:id="rId10"/>
    <p:sldId id="273" r:id="rId11"/>
    <p:sldId id="284" r:id="rId1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9"/>
            <p14:sldId id="276"/>
            <p14:sldId id="294"/>
            <p14:sldId id="290"/>
            <p14:sldId id="286"/>
            <p14:sldId id="293"/>
          </p14:sldIdLst>
        </p14:section>
        <p14:section name="Untitled Section" id="{D57258EA-FEF7-4B32-A45A-656DA101D383}">
          <p14:sldIdLst>
            <p14:sldId id="271"/>
            <p14:sldId id="272"/>
            <p14:sldId id="281"/>
            <p14:sldId id="273"/>
            <p14:sldId id="28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60" autoAdjust="0"/>
  </p:normalViewPr>
  <p:slideViewPr>
    <p:cSldViewPr>
      <p:cViewPr>
        <p:scale>
          <a:sx n="70" d="100"/>
          <a:sy n="70" d="100"/>
        </p:scale>
        <p:origin x="-1164" y="-9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58" y="-39219"/>
            <a:ext cx="9170158" cy="5355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" y="2307609"/>
            <a:ext cx="9144000" cy="457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600" y="659487"/>
            <a:ext cx="8153400" cy="1855113"/>
          </a:xfrm>
          <a:prstGeom prst="rect">
            <a:avLst/>
          </a:prstGeom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ĐƯỜNG ĐẾN TRƯỜNG EM 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0101" y="2895600"/>
            <a:ext cx="784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 err="1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2CFE22"/>
                </a:solidFill>
                <a:effectLst>
                  <a:glow rad="101600">
                    <a:schemeClr val="tx1">
                      <a:alpha val="6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4000" b="1" cap="all" dirty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2CFE22"/>
                </a:solidFill>
                <a:effectLst>
                  <a:glow rad="101600">
                    <a:schemeClr val="tx1">
                      <a:alpha val="6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3</a:t>
            </a:r>
            <a:r>
              <a:rPr lang="en-US" sz="4000" b="1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2CFE22"/>
                </a:solidFill>
                <a:effectLst>
                  <a:glow rad="101600">
                    <a:schemeClr val="tx1">
                      <a:alpha val="6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:  CỔNG  TRƯỜNG  </a:t>
            </a:r>
            <a:r>
              <a:rPr lang="en-US" sz="4000" b="1" cap="all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2CFE22"/>
                </a:solidFill>
                <a:effectLst>
                  <a:glow rad="101600">
                    <a:schemeClr val="tx1">
                      <a:alpha val="6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NHỘN  NHỊP </a:t>
            </a:r>
            <a:r>
              <a:rPr lang="en-US" sz="4000" b="1" i="1" cap="all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2CFE22"/>
                </a:solidFill>
                <a:effectLst>
                  <a:glow rad="101600">
                    <a:schemeClr val="tx1">
                      <a:alpha val="6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(  </a:t>
            </a:r>
            <a:r>
              <a:rPr lang="en-US" sz="4000" b="1" i="1" cap="all" dirty="0" err="1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2CFE22"/>
                </a:solidFill>
                <a:effectLst>
                  <a:glow rad="101600">
                    <a:schemeClr val="tx1">
                      <a:alpha val="6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tiết</a:t>
            </a:r>
            <a:r>
              <a:rPr lang="en-US" sz="4000" b="1" i="1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2CFE22"/>
                </a:solidFill>
                <a:effectLst>
                  <a:glow rad="101600">
                    <a:schemeClr val="tx1">
                      <a:alpha val="6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 2  )</a:t>
            </a:r>
            <a:endParaRPr lang="vi-VN" sz="4000" b="1" i="1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2CFE22"/>
              </a:solidFill>
              <a:effectLst>
                <a:glow rad="101600">
                  <a:schemeClr val="tx1">
                    <a:alpha val="60000"/>
                  </a:schemeClr>
                </a:glo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36680"/>
            <a:ext cx="17876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Tổng</a:t>
            </a:r>
            <a:endParaRPr lang="en-US" sz="5400" dirty="0" smtClean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kết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BÀI </a:t>
            </a: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học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  <a:endParaRPr lang="vi-VN" sz="54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7200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2202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iCiel Soup of Justice" pitchFamily="2" charset="-93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3448" y="38100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8127381" cy="591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57200" y="234286"/>
            <a:ext cx="8001000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 descr="E:\GIAO AN\SGV lop 2\sgv chân trời sáng tạo lớp 2\hình minh họa giáo án\6\kisspng-school-vector-graphics-cartoon-child-clip-art-clipart-child-worship-school-child-cartoon-png-5d142f4f028c58.15871289156160391901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1219200"/>
            <a:ext cx="163561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E:\GIAO AN\SGV lop 2\sgv chân trời sáng tạo lớp 2\hình minh họa giáo án\6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195754"/>
            <a:ext cx="2047875" cy="270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E:\GIAO AN\SGV lop 2\sgv chân trời sáng tạo lớp 2\hình minh họa giáo án\6\kisspng-student-cartoon-school-royalty-free-hat-boy-5a9c0b594a1325.212297661520175961303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7" y="3548732"/>
            <a:ext cx="2170113" cy="323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E:\GIAO AN\SGV lop 2\sgv chân trời sáng tạo lớp 2\hình minh họa giáo án\6\kisspng-vector-graphics-cartoon-clip-art-image-child-سكرابز-اطفال-روعه2017-سكرابز-5b6808c7c3de92.691809401533544647802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99378"/>
            <a:ext cx="2514600" cy="337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E:\GIAO AN\SGV lop 2\sgv chân trời sáng tạo lớp 2\hình minh họa giáo án\6\pngtree-childrens-day-cute-girl-happy-little-girl-primary-school-student-png-image_396706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930" y="1078370"/>
            <a:ext cx="1856670" cy="318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E:\GIAO AN\SGV lop 2\sgv chân trời sáng tạo lớp 2\hình minh họa giáo án\6\happy-little-girl-cartoon-vector-illustration-8995350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346" y="3638730"/>
            <a:ext cx="2401367" cy="317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E:\GIAO AN\SGV lop 2\sgv chân trời sáng tạo lớp 2\hình minh họa giáo án\6\closeup-cute-girl-smiling-alone-260nw-28145795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84366"/>
            <a:ext cx="1950892" cy="327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E:\GIAO AN\SGV lop 2\sgv chân trời sáng tạo lớp 2\hình minh họa giáo án\6\little-cute-girl-cartoon-style-eps-vector_csp70477688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37" y="3962400"/>
            <a:ext cx="2818263" cy="305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0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228600"/>
            <a:ext cx="70866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5422" y="685800"/>
            <a:ext cx="5995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vi-VN" sz="2400" dirty="0">
              <a:solidFill>
                <a:srgbClr val="EEECE1">
                  <a:lumMod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GIAO AN\SGV lop 2\sgv chân trời sáng tạo lớp 2\hình minh họa giáo án\6\dfdhf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93" y="1466584"/>
            <a:ext cx="2535407" cy="1707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GIAO AN\SGV lop 2\sgv chân trời sáng tạo lớp 2\hình minh họa giáo án\6\dvdvc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47" y="1255621"/>
            <a:ext cx="2961353" cy="2018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GIAO AN\SGV lop 2\sgv chân trời sáng tạo lớp 2\hình minh họa giáo án\6\dggđ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17" y="3657600"/>
            <a:ext cx="3505058" cy="26592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GIAO AN\SGV lop 2\sgv chân trời sáng tạo lớp 2\hình minh họa giáo án\6\bcxbxcbdb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27968"/>
            <a:ext cx="4495800" cy="30161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200899" y="6324600"/>
            <a:ext cx="1069643" cy="4241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1</a:t>
            </a:r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97146" y="6248400"/>
            <a:ext cx="1146054" cy="4241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3</a:t>
            </a:r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10500" y="1947401"/>
            <a:ext cx="1104900" cy="4241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2</a:t>
            </a:r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46518" y="1219200"/>
            <a:ext cx="1158903" cy="4241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1</a:t>
            </a:r>
            <a:endParaRPr lang="vi-VN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5400" y="266680"/>
            <a:ext cx="335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</a:p>
          <a:p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    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vẽ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</a:p>
          <a:p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600" dirty="0">
              <a:solidFill>
                <a:schemeClr val="bg2">
                  <a:lumMod val="25000"/>
                </a:scheme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3074" name="Picture 2" descr="E:\GIAO AN\SGV lop 2\sgv chân trời sáng tạo lớp 2\hình minh họa giáo án\6\Capturehgh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16" y="556150"/>
            <a:ext cx="3775340" cy="2568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GIAO AN\SGV lop 2\sgv chân trời sáng tạo lớp 2\hình minh họa giáo án\6\hghfgjfhk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3505200" cy="2487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GIAO AN\SGV lop 2\sgv chân trời sáng tạo lớp 2\hình minh họa giáo án\6\jgkkh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3869">
            <a:off x="4095224" y="2523177"/>
            <a:ext cx="4618985" cy="30587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6995283" y="-75743"/>
            <a:ext cx="1801361" cy="180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186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GIAO AN\SGV lop 2\sgv chân trời sáng tạo lớp 2\hình minh họa giáo án\6\o;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255">
            <a:off x="411059" y="595544"/>
            <a:ext cx="3350461" cy="2310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GIAO AN\SGV lop 2\sgv chân trời sáng tạo lớp 2\hình minh họa giáo án\6\jlkj;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822" y="2743200"/>
            <a:ext cx="5499017" cy="38004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567">
            <a:off x="3800385" y="304799"/>
            <a:ext cx="1487893" cy="1506818"/>
          </a:xfrm>
          <a:prstGeom prst="rect">
            <a:avLst/>
          </a:prstGeom>
        </p:spPr>
      </p:pic>
      <p:pic>
        <p:nvPicPr>
          <p:cNvPr id="4101" name="Picture 5" descr="E:\GIAO AN\SGV lop 2\sgv chân trời sáng tạo lớp 2\hình minh họa giáo án\6\hghfgjfhk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221">
            <a:off x="5581246" y="567983"/>
            <a:ext cx="3215181" cy="2281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9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10478" y="1066800"/>
            <a:ext cx="7371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03060" y="1610380"/>
            <a:ext cx="47244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78" y="2514600"/>
            <a:ext cx="748064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52600" y="314980"/>
            <a:ext cx="61722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2612" y="457200"/>
            <a:ext cx="63246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86" y="2590800"/>
            <a:ext cx="6629400" cy="399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219200"/>
            <a:ext cx="4896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 </a:t>
            </a:r>
            <a:r>
              <a:rPr lang="en-US" sz="2800" dirty="0" err="1" smtClean="0"/>
              <a:t>Trưng</a:t>
            </a:r>
            <a:r>
              <a:rPr lang="en-US" sz="2800" dirty="0" smtClean="0"/>
              <a:t> </a:t>
            </a:r>
            <a:r>
              <a:rPr lang="en-US" sz="2800" dirty="0" err="1" smtClean="0"/>
              <a:t>bày</a:t>
            </a:r>
            <a:r>
              <a:rPr lang="en-US" sz="2800" dirty="0" smtClean="0"/>
              <a:t> </a:t>
            </a:r>
            <a:r>
              <a:rPr lang="en-US" sz="2800" dirty="0" err="1" smtClean="0"/>
              <a:t>sản</a:t>
            </a:r>
            <a:r>
              <a:rPr lang="en-US" sz="2800" dirty="0" smtClean="0"/>
              <a:t> </a:t>
            </a:r>
            <a:r>
              <a:rPr lang="en-US" sz="2800" dirty="0" err="1" smtClean="0"/>
              <a:t>phẩm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chia </a:t>
            </a:r>
            <a:r>
              <a:rPr lang="en-US" sz="2800" dirty="0" err="1" smtClean="0"/>
              <a:t>sẻ</a:t>
            </a:r>
            <a:r>
              <a:rPr lang="en-US" sz="2800" dirty="0" smtClean="0"/>
              <a:t> 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4788" y="329625"/>
            <a:ext cx="7318612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6793" y="914400"/>
            <a:ext cx="2783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1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GIAO AN\SGV lop 2\sgv chân trời sáng tạo lớp 2\hình minh họa giáo án\6\Dong-tranh-Dong-Ho-111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22" y="1447800"/>
            <a:ext cx="8220343" cy="454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800" y="6139934"/>
            <a:ext cx="5801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)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3139</TotalTime>
  <Words>174</Words>
  <Application>Microsoft Office PowerPoint</Application>
  <PresentationFormat>On-screen Show (4:3)</PresentationFormat>
  <Paragraphs>29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DUY</cp:lastModifiedBy>
  <cp:revision>215</cp:revision>
  <dcterms:created xsi:type="dcterms:W3CDTF">2020-08-13T08:18:23Z</dcterms:created>
  <dcterms:modified xsi:type="dcterms:W3CDTF">2022-11-21T07:37:13Z</dcterms:modified>
</cp:coreProperties>
</file>